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7" r:id="rId3"/>
    <p:sldId id="263" r:id="rId4"/>
    <p:sldId id="261" r:id="rId5"/>
    <p:sldId id="257" r:id="rId6"/>
    <p:sldId id="258" r:id="rId7"/>
    <p:sldId id="259" r:id="rId8"/>
    <p:sldId id="260" r:id="rId9"/>
    <p:sldId id="264" r:id="rId10"/>
    <p:sldId id="265" r:id="rId11"/>
    <p:sldId id="269" r:id="rId12"/>
    <p:sldId id="268" r:id="rId13"/>
    <p:sldId id="274" r:id="rId14"/>
    <p:sldId id="275" r:id="rId15"/>
    <p:sldId id="271" r:id="rId16"/>
    <p:sldId id="276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B5ED48-7BE8-4AD3-B43D-74CE49B3446A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15F77B-811B-495D-B170-F9693A48DC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692696"/>
            <a:ext cx="6400800" cy="3514179"/>
          </a:xfrm>
        </p:spPr>
        <p:txBody>
          <a:bodyPr>
            <a:noAutofit/>
          </a:bodyPr>
          <a:lstStyle/>
          <a:p>
            <a:pPr marL="365760" lvl="1" indent="0" algn="ctr">
              <a:buNone/>
            </a:pPr>
            <a:r>
              <a:rPr lang="en-US" sz="9600" dirty="0" smtClean="0"/>
              <a:t>Instant word power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9707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73795" y="5445224"/>
            <a:ext cx="5637010" cy="72008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SCHOOL SUBJECTS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332656"/>
            <a:ext cx="7175351" cy="5328592"/>
          </a:xfrm>
        </p:spPr>
        <p:txBody>
          <a:bodyPr/>
          <a:lstStyle/>
          <a:p>
            <a:r>
              <a:rPr lang="en-US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Mathymatics</a:t>
            </a: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History</a:t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Russian Literature</a:t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Chemistry</a:t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Physical Culture</a:t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Biology</a:t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Geography</a:t>
            </a:r>
            <a:b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technology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94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6600" dirty="0" smtClean="0"/>
              <a:t>Teacher</a:t>
            </a:r>
          </a:p>
          <a:p>
            <a:pPr algn="r"/>
            <a:r>
              <a:rPr lang="ru-RU" sz="6600" dirty="0" smtClean="0"/>
              <a:t>У</a:t>
            </a:r>
            <a:r>
              <a:rPr lang="ru-RU" sz="6600" dirty="0" smtClean="0">
                <a:solidFill>
                  <a:srgbClr val="FF0000"/>
                </a:solidFill>
              </a:rPr>
              <a:t>чите</a:t>
            </a:r>
            <a:r>
              <a:rPr lang="ru-RU" sz="6600" dirty="0" smtClean="0"/>
              <a:t>ль</a:t>
            </a:r>
          </a:p>
          <a:p>
            <a:r>
              <a:rPr lang="en-US" sz="6600" dirty="0" smtClean="0"/>
              <a:t>Student</a:t>
            </a:r>
          </a:p>
          <a:p>
            <a:pPr algn="r"/>
            <a:r>
              <a:rPr lang="ru-RU" sz="6600" dirty="0" smtClean="0">
                <a:solidFill>
                  <a:srgbClr val="FF0000"/>
                </a:solidFill>
              </a:rPr>
              <a:t>Студе</a:t>
            </a:r>
            <a:r>
              <a:rPr lang="ru-RU" sz="6600" dirty="0" smtClean="0"/>
              <a:t>нт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3157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Let’s try to speak!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b="1" dirty="0" smtClean="0"/>
              <a:t> </a:t>
            </a:r>
          </a:p>
          <a:p>
            <a:r>
              <a:rPr lang="en-US" b="1" dirty="0" smtClean="0"/>
              <a:t>love/study/teach</a:t>
            </a:r>
          </a:p>
          <a:p>
            <a:r>
              <a:rPr lang="en-US" b="1" dirty="0" smtClean="0"/>
              <a:t>I love/study/teach</a:t>
            </a:r>
          </a:p>
          <a:p>
            <a:r>
              <a:rPr lang="en-US" b="1" dirty="0" smtClean="0"/>
              <a:t>I love/teach/study English/Literature</a:t>
            </a:r>
            <a:endParaRPr lang="en-US" b="1" dirty="0"/>
          </a:p>
          <a:p>
            <a:pPr marL="45720" indent="0">
              <a:buNone/>
            </a:pPr>
            <a:endParaRPr lang="en-US" b="1" dirty="0" smtClean="0"/>
          </a:p>
          <a:p>
            <a:r>
              <a:rPr lang="en-US" b="1" dirty="0" smtClean="0"/>
              <a:t>I love to teach/study English</a:t>
            </a:r>
          </a:p>
          <a:p>
            <a:pPr marL="45720" indent="0">
              <a:buNone/>
            </a:pPr>
            <a:endParaRPr lang="en-US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7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SIGNS AROUND US</a:t>
            </a:r>
          </a:p>
          <a:p>
            <a:pPr marL="45720" indent="0" algn="ctr"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85772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4800" b="1" dirty="0"/>
              <a:t>Практикум по этимологии</a:t>
            </a:r>
            <a:endParaRPr lang="ru-RU" sz="4800" dirty="0"/>
          </a:p>
          <a:p>
            <a:pPr marL="45720" indent="0">
              <a:buNone/>
            </a:pPr>
            <a:endParaRPr lang="ru-RU" sz="4800" dirty="0"/>
          </a:p>
          <a:p>
            <a:pPr marL="45720" indent="0">
              <a:buNone/>
            </a:pPr>
            <a:r>
              <a:rPr lang="ru-RU" sz="4800" b="1" dirty="0"/>
              <a:t>Корни -    </a:t>
            </a:r>
            <a:r>
              <a:rPr lang="en-US" sz="4800" b="1" dirty="0" err="1"/>
              <a:t>ped</a:t>
            </a:r>
            <a:r>
              <a:rPr lang="ru-RU" sz="4800" dirty="0"/>
              <a:t> ,</a:t>
            </a:r>
            <a:r>
              <a:rPr lang="en-US" sz="4800" dirty="0"/>
              <a:t> </a:t>
            </a:r>
            <a:r>
              <a:rPr lang="en-US" sz="4800" b="1" dirty="0"/>
              <a:t>cycle</a:t>
            </a:r>
            <a:endParaRPr lang="ru-RU" sz="4800" dirty="0"/>
          </a:p>
          <a:p>
            <a:pPr marL="45720" indent="0">
              <a:buNone/>
            </a:pPr>
            <a:r>
              <a:rPr lang="ru-RU" sz="4800" b="1" dirty="0"/>
              <a:t> </a:t>
            </a:r>
            <a:endParaRPr lang="ru-RU" sz="4800" dirty="0"/>
          </a:p>
          <a:p>
            <a:pPr marL="45720" indent="0">
              <a:buNone/>
            </a:pPr>
            <a:r>
              <a:rPr lang="ru-RU" sz="4800" b="1" dirty="0"/>
              <a:t>Приставки – </a:t>
            </a:r>
            <a:r>
              <a:rPr lang="en-US" sz="4800" b="1" dirty="0"/>
              <a:t>   </a:t>
            </a:r>
            <a:r>
              <a:rPr lang="ru-RU" sz="4800" b="1" dirty="0"/>
              <a:t>2 -</a:t>
            </a:r>
            <a:r>
              <a:rPr lang="en-US" sz="4800" b="1" dirty="0"/>
              <a:t> bi</a:t>
            </a:r>
            <a:r>
              <a:rPr lang="ru-RU" sz="4800" b="1" dirty="0"/>
              <a:t>, </a:t>
            </a:r>
            <a:r>
              <a:rPr lang="en-US" sz="4800" b="1" dirty="0"/>
              <a:t>  4- </a:t>
            </a:r>
            <a:r>
              <a:rPr lang="en-US" sz="4800" b="1" dirty="0" err="1"/>
              <a:t>quadro</a:t>
            </a:r>
            <a:endParaRPr lang="ru-RU" sz="4800" dirty="0"/>
          </a:p>
          <a:p>
            <a:pPr marL="45720" indent="0">
              <a:buNone/>
            </a:pPr>
            <a:r>
              <a:rPr lang="en-US" sz="4800" b="1" dirty="0"/>
              <a:t> </a:t>
            </a:r>
            <a:endParaRPr lang="ru-RU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Press </a:t>
            </a:r>
            <a:r>
              <a:rPr lang="en-US" sz="4800" b="1" dirty="0"/>
              <a:t>it with your foot. ____________</a:t>
            </a:r>
            <a:endParaRPr lang="ru-RU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Walker___________</a:t>
            </a:r>
            <a:r>
              <a:rPr lang="en-US" sz="4800" b="1" dirty="0"/>
              <a:t> </a:t>
            </a:r>
            <a:endParaRPr lang="en-US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Statue </a:t>
            </a:r>
            <a:r>
              <a:rPr lang="en-US" sz="4800" b="1" dirty="0"/>
              <a:t>stands on it.</a:t>
            </a:r>
            <a:r>
              <a:rPr lang="en-US" sz="4800" b="1" dirty="0" smtClean="0"/>
              <a:t>___________</a:t>
            </a:r>
            <a:endParaRPr lang="en-US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Two </a:t>
            </a:r>
            <a:r>
              <a:rPr lang="en-US" sz="4800" b="1" dirty="0"/>
              <a:t>feet.</a:t>
            </a:r>
            <a:r>
              <a:rPr lang="en-US" sz="4800" b="1" dirty="0" smtClean="0"/>
              <a:t>__________________</a:t>
            </a:r>
            <a:endParaRPr lang="en-US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Four </a:t>
            </a:r>
            <a:r>
              <a:rPr lang="en-US" sz="4800" b="1" dirty="0"/>
              <a:t>feet.</a:t>
            </a:r>
            <a:r>
              <a:rPr lang="en-US" sz="4800" b="1" dirty="0" smtClean="0"/>
              <a:t>__________________</a:t>
            </a:r>
            <a:endParaRPr lang="en-US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Two </a:t>
            </a:r>
            <a:r>
              <a:rPr lang="en-US" sz="4800" b="1" dirty="0"/>
              <a:t>wheels.</a:t>
            </a:r>
            <a:r>
              <a:rPr lang="en-US" sz="4800" b="1" dirty="0" smtClean="0"/>
              <a:t>___________________</a:t>
            </a:r>
            <a:endParaRPr lang="en-US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Two </a:t>
            </a:r>
            <a:r>
              <a:rPr lang="en-US" sz="4800" b="1" dirty="0"/>
              <a:t>focuses.</a:t>
            </a:r>
            <a:r>
              <a:rPr lang="en-US" sz="4800" b="1" dirty="0" smtClean="0"/>
              <a:t>__________________</a:t>
            </a:r>
            <a:endParaRPr lang="en-US" sz="4800" dirty="0"/>
          </a:p>
          <a:p>
            <a:pPr marL="960120" lvl="0" indent="-914400">
              <a:buAutoNum type="arabicPeriod"/>
            </a:pPr>
            <a:r>
              <a:rPr lang="en-US" sz="4800" b="1" dirty="0" smtClean="0"/>
              <a:t>Every </a:t>
            </a:r>
            <a:r>
              <a:rPr lang="en-US" sz="4800" b="1" dirty="0"/>
              <a:t>two month.________________</a:t>
            </a:r>
            <a:endParaRPr lang="ru-RU" sz="4800" dirty="0"/>
          </a:p>
          <a:p>
            <a:pPr marL="45720" indent="0">
              <a:buNone/>
            </a:pPr>
            <a:r>
              <a:rPr lang="en-US" sz="4800" b="1" dirty="0"/>
              <a:t> </a:t>
            </a:r>
            <a:endParaRPr lang="ru-RU" sz="4800" dirty="0"/>
          </a:p>
          <a:p>
            <a:pPr marL="4572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quadruped              bifocal</a:t>
            </a:r>
            <a:endParaRPr lang="ru-RU" sz="5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 pedal	</a:t>
            </a:r>
            <a:r>
              <a:rPr lang="en-US" sz="5600" b="1" dirty="0" smtClean="0">
                <a:solidFill>
                  <a:srgbClr val="FF0000"/>
                </a:solidFill>
              </a:rPr>
              <a:t>             biped</a:t>
            </a:r>
            <a:endParaRPr lang="ru-RU" sz="5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bicycle	</a:t>
            </a:r>
            <a:r>
              <a:rPr lang="en-US" sz="5600" b="1" dirty="0" smtClean="0">
                <a:solidFill>
                  <a:srgbClr val="FF0000"/>
                </a:solidFill>
              </a:rPr>
              <a:t>             pedestrian</a:t>
            </a:r>
            <a:endParaRPr lang="ru-RU" sz="5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5600" b="1" dirty="0">
                <a:solidFill>
                  <a:srgbClr val="FF0000"/>
                </a:solidFill>
              </a:rPr>
              <a:t>pedestal	</a:t>
            </a:r>
            <a:r>
              <a:rPr lang="en-US" sz="5600" b="1" dirty="0" smtClean="0">
                <a:solidFill>
                  <a:srgbClr val="FF0000"/>
                </a:solidFill>
              </a:rPr>
              <a:t>           bimonthly</a:t>
            </a:r>
            <a:endParaRPr lang="ru-RU" sz="5600" dirty="0">
              <a:solidFill>
                <a:srgbClr val="FF0000"/>
              </a:solidFill>
            </a:endParaRPr>
          </a:p>
          <a:p>
            <a:r>
              <a:rPr lang="en-US" sz="5600" b="1" dirty="0">
                <a:solidFill>
                  <a:srgbClr val="FF0000"/>
                </a:solidFill>
              </a:rPr>
              <a:t> </a:t>
            </a:r>
            <a:endParaRPr lang="ru-RU" sz="5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22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Social networking and </a:t>
            </a:r>
            <a:r>
              <a:rPr lang="en-US" dirty="0" err="1" smtClean="0">
                <a:solidFill>
                  <a:srgbClr val="FF0000"/>
                </a:solidFill>
              </a:rPr>
              <a:t>gadjet</a:t>
            </a:r>
            <a:r>
              <a:rPr lang="en-US" dirty="0" smtClean="0">
                <a:solidFill>
                  <a:srgbClr val="FF0000"/>
                </a:solidFill>
              </a:rPr>
              <a:t> settings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5400" dirty="0" smtClean="0"/>
              <a:t>Change the world around you!</a:t>
            </a:r>
          </a:p>
          <a:p>
            <a:pPr marL="45720" indent="0">
              <a:buNone/>
            </a:pPr>
            <a:r>
              <a:rPr lang="en-US" sz="5400" dirty="0" smtClean="0"/>
              <a:t>Make a </a:t>
            </a:r>
            <a:r>
              <a:rPr lang="en-US" sz="5400" dirty="0" smtClean="0">
                <a:solidFill>
                  <a:srgbClr val="FF0000"/>
                </a:solidFill>
              </a:rPr>
              <a:t>shift</a:t>
            </a:r>
            <a:r>
              <a:rPr lang="en-US" sz="5400" dirty="0" smtClean="0"/>
              <a:t>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321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E:\6 класс\Screenshot_2014-11-12-00-07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54" y="381380"/>
            <a:ext cx="4063492" cy="60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Screenshot_2014-11-12-00-19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74441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0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" indent="0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WE WILL ROCK YOU!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9000"/>
            <a:ext cx="4627564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141018"/>
            <a:ext cx="5059611" cy="337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905"/>
            <a:ext cx="4896543" cy="325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23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3284984"/>
            <a:ext cx="7334200" cy="2230184"/>
          </a:xfrm>
        </p:spPr>
        <p:txBody>
          <a:bodyPr/>
          <a:lstStyle/>
          <a:p>
            <a:pPr algn="ctr"/>
            <a:r>
              <a:rPr lang="en-US" sz="8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Associations</a:t>
            </a:r>
            <a:endParaRPr lang="ru-RU" sz="8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9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Warn -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 descr="http://www.urbanenglish.org/uploads/images/associaciya_k_anglijskomu_slovu_warn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31838"/>
            <a:ext cx="5612802" cy="492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3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74296" cy="411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920880" cy="62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48872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8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085184"/>
            <a:ext cx="7118176" cy="1368152"/>
          </a:xfrm>
        </p:spPr>
        <p:txBody>
          <a:bodyPr/>
          <a:lstStyle/>
          <a:p>
            <a:r>
              <a:rPr lang="en-US" dirty="0" smtClean="0"/>
              <a:t>hut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2656"/>
            <a:ext cx="76200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1988840"/>
            <a:ext cx="6512511" cy="3526328"/>
          </a:xfrm>
        </p:spPr>
        <p:txBody>
          <a:bodyPr/>
          <a:lstStyle/>
          <a:p>
            <a:pPr algn="ctr"/>
            <a:r>
              <a:rPr lang="en-US" sz="7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International words</a:t>
            </a:r>
            <a:endParaRPr lang="ru-RU" sz="7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0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6595</TotalTime>
  <Words>65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Associations</vt:lpstr>
      <vt:lpstr>Warn -  </vt:lpstr>
      <vt:lpstr>crash</vt:lpstr>
      <vt:lpstr>Презентация PowerPoint</vt:lpstr>
      <vt:lpstr>Презентация PowerPoint</vt:lpstr>
      <vt:lpstr>hut</vt:lpstr>
      <vt:lpstr>International words</vt:lpstr>
      <vt:lpstr>Mathymatics History Russian Literature Chemistry Physical Culture Biology Geography Information technology</vt:lpstr>
      <vt:lpstr>Презентация PowerPoint</vt:lpstr>
      <vt:lpstr>Let’s try to speak!</vt:lpstr>
      <vt:lpstr>Презентация PowerPoint</vt:lpstr>
      <vt:lpstr>Презентация PowerPoint</vt:lpstr>
      <vt:lpstr>Social networking and gadjet settings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 -</dc:title>
  <dc:creator>Пользователь Windows</dc:creator>
  <cp:lastModifiedBy>Intel</cp:lastModifiedBy>
  <cp:revision>13</cp:revision>
  <dcterms:created xsi:type="dcterms:W3CDTF">2013-04-10T21:40:10Z</dcterms:created>
  <dcterms:modified xsi:type="dcterms:W3CDTF">2014-11-14T23:28:12Z</dcterms:modified>
</cp:coreProperties>
</file>